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99" r:id="rId2"/>
    <p:sldId id="433" r:id="rId3"/>
    <p:sldId id="415" r:id="rId4"/>
    <p:sldId id="391" r:id="rId5"/>
    <p:sldId id="426" r:id="rId6"/>
    <p:sldId id="431" r:id="rId7"/>
    <p:sldId id="434" r:id="rId8"/>
    <p:sldId id="435" r:id="rId9"/>
    <p:sldId id="436" r:id="rId10"/>
    <p:sldId id="345" r:id="rId11"/>
    <p:sldId id="288" r:id="rId1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101" d="100"/>
          <a:sy n="101" d="100"/>
        </p:scale>
        <p:origin x="7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22E50-B91A-4ACC-BD0C-203FB9DCAB54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33290-ADB7-4877-AFCD-6BE88B774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5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DDD62-8332-4CBB-9150-9DEB34F75177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768"/>
            <a:ext cx="5608320" cy="4155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44A24-04DC-42CE-BE3E-9045559D8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2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4A24-04DC-42CE-BE3E-9045559D80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8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204E5-A8DA-4D0F-887F-22065D211C64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202029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381001"/>
            <a:ext cx="2743199" cy="5971640"/>
          </a:xfrm>
        </p:spPr>
        <p:txBody>
          <a:bodyPr>
            <a:normAutofit/>
          </a:bodyPr>
          <a:lstStyle/>
          <a:p>
            <a:r>
              <a:rPr lang="en-US" sz="1600" b="1" dirty="0">
                <a:cs typeface="Times New Roman" pitchFamily="18" charset="0"/>
              </a:rPr>
              <a:t>6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SWBAT: work with a partner to revise and also create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(10 minutes)</a:t>
            </a:r>
          </a:p>
          <a:p>
            <a:r>
              <a:rPr lang="en-US" sz="1600" b="1" i="1" dirty="0">
                <a:cs typeface="Times New Roman" pitchFamily="18" charset="0"/>
              </a:rPr>
              <a:t>Written response to revision #1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(70)</a:t>
            </a:r>
          </a:p>
          <a:p>
            <a:r>
              <a:rPr lang="en-US" sz="1600" b="1" i="1" dirty="0">
                <a:cs typeface="Times New Roman" pitchFamily="18" charset="0"/>
              </a:rPr>
              <a:t>Stations</a:t>
            </a:r>
          </a:p>
          <a:p>
            <a:r>
              <a:rPr lang="en-US" sz="1600" b="1" i="1" dirty="0">
                <a:cs typeface="Times New Roman" pitchFamily="18" charset="0"/>
              </a:rPr>
              <a:t>    Revision</a:t>
            </a:r>
          </a:p>
          <a:p>
            <a:r>
              <a:rPr lang="en-US" sz="1600" b="1" i="1" dirty="0">
                <a:cs typeface="Times New Roman" pitchFamily="18" charset="0"/>
              </a:rPr>
              <a:t>    Marketing</a:t>
            </a:r>
          </a:p>
          <a:p>
            <a:r>
              <a:rPr lang="en-US" sz="1600" b="1" i="1" dirty="0">
                <a:cs typeface="Times New Roman" pitchFamily="18" charset="0"/>
              </a:rPr>
              <a:t>    Gratitude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762000"/>
            <a:ext cx="6172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70C0"/>
                </a:solidFill>
                <a:latin typeface="Calibri"/>
                <a:cs typeface="Times New Roman" pitchFamily="18" charset="0"/>
              </a:rPr>
              <a:t>Bellwork</a:t>
            </a:r>
            <a:endParaRPr lang="en-US" sz="2400" b="1" dirty="0">
              <a:solidFill>
                <a:srgbClr val="0070C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Metacognition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noProof="0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YN: utensil/paper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noProof="0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You should have revised your </a:t>
            </a:r>
            <a:r>
              <a:rPr kumimoji="0" lang="en-US" sz="2800" b="1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Adichi</a:t>
            </a:r>
            <a:r>
              <a:rPr kumimoji="0" lang="en-US" sz="2800" b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document.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Q: </a:t>
            </a:r>
            <a:r>
              <a:rPr kumimoji="0" lang="en-US" sz="2800" b="1" u="none" strike="noStrike" kern="1200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What do you know you missed?</a:t>
            </a:r>
            <a:r>
              <a:rPr kumimoji="0" lang="en-US" sz="2800" b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(for</a:t>
            </a:r>
            <a:r>
              <a:rPr lang="en-US" sz="2800" b="1" dirty="0">
                <a:latin typeface="Calibri"/>
                <a:cs typeface="Times New Roman" pitchFamily="18" charset="0"/>
              </a:rPr>
              <a:t> many of you—it was the ICE)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libri"/>
                <a:cs typeface="Times New Roman" pitchFamily="18" charset="0"/>
              </a:rPr>
              <a:t>Q: </a:t>
            </a:r>
            <a:r>
              <a:rPr lang="en-US" sz="2800" b="1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What do you know you did well?</a:t>
            </a:r>
            <a:endParaRPr kumimoji="0" lang="en-US" sz="2800" b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(for many of you, it will be the “relate to text”)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Staple and put on back table as noted on board</a:t>
            </a:r>
          </a:p>
        </p:txBody>
      </p:sp>
    </p:spTree>
    <p:extLst>
      <p:ext uri="{BB962C8B-B14F-4D97-AF65-F5344CB8AC3E}">
        <p14:creationId xmlns:p14="http://schemas.microsoft.com/office/powerpoint/2010/main" val="395566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228600"/>
            <a:ext cx="2666999" cy="6124040"/>
          </a:xfrm>
        </p:spPr>
        <p:txBody>
          <a:bodyPr>
            <a:normAutofit lnSpcReduction="10000"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6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SWBAT: work with a partner to revise and also create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(10 minutes)</a:t>
            </a:r>
          </a:p>
          <a:p>
            <a:r>
              <a:rPr lang="en-US" sz="1600" b="1" i="1" dirty="0">
                <a:cs typeface="Times New Roman" pitchFamily="18" charset="0"/>
              </a:rPr>
              <a:t>Written response to revision #1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(70)</a:t>
            </a:r>
          </a:p>
          <a:p>
            <a:r>
              <a:rPr lang="en-US" sz="1600" b="1" i="1" dirty="0">
                <a:cs typeface="Times New Roman" pitchFamily="18" charset="0"/>
              </a:rPr>
              <a:t>Stations</a:t>
            </a:r>
          </a:p>
          <a:p>
            <a:r>
              <a:rPr lang="en-US" sz="1600" b="1" i="1" dirty="0">
                <a:cs typeface="Times New Roman" pitchFamily="18" charset="0"/>
              </a:rPr>
              <a:t>    Revision</a:t>
            </a:r>
          </a:p>
          <a:p>
            <a:r>
              <a:rPr lang="en-US" sz="1600" b="1" i="1" dirty="0">
                <a:cs typeface="Times New Roman" pitchFamily="18" charset="0"/>
              </a:rPr>
              <a:t>    Marketing</a:t>
            </a:r>
          </a:p>
          <a:p>
            <a:r>
              <a:rPr lang="en-US" sz="1600" b="1" i="1" dirty="0">
                <a:cs typeface="Times New Roman" pitchFamily="18" charset="0"/>
              </a:rPr>
              <a:t>    Gratitude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2102" y="635410"/>
            <a:ext cx="4358195" cy="30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7620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  <a:cs typeface="Times New Roman" pitchFamily="18" charset="0"/>
              </a:rPr>
              <a:t>HOMEWORK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6221A2-F8FA-476E-ABAB-5939AEC4BB5C}"/>
              </a:ext>
            </a:extLst>
          </p:cNvPr>
          <p:cNvSpPr/>
          <p:nvPr/>
        </p:nvSpPr>
        <p:spPr>
          <a:xfrm>
            <a:off x="3200400" y="388024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1. </a:t>
            </a:r>
            <a:r>
              <a:rPr lang="en-US" sz="2400">
                <a:solidFill>
                  <a:prstClr val="black"/>
                </a:solidFill>
              </a:rPr>
              <a:t>read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1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7364" y="304800"/>
            <a:ext cx="2514600" cy="5029200"/>
          </a:xfrm>
        </p:spPr>
        <p:txBody>
          <a:bodyPr rtlCol="0">
            <a:noAutofit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6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SWBAT: work with a partner to revise and also create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(10 minutes)</a:t>
            </a:r>
          </a:p>
          <a:p>
            <a:r>
              <a:rPr lang="en-US" sz="1600" b="1" i="1" dirty="0">
                <a:cs typeface="Times New Roman" pitchFamily="18" charset="0"/>
              </a:rPr>
              <a:t>Written response to revision #1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(70)</a:t>
            </a:r>
          </a:p>
          <a:p>
            <a:r>
              <a:rPr lang="en-US" sz="1600" b="1" i="1" dirty="0">
                <a:cs typeface="Times New Roman" pitchFamily="18" charset="0"/>
              </a:rPr>
              <a:t>Stations</a:t>
            </a:r>
          </a:p>
          <a:p>
            <a:r>
              <a:rPr lang="en-US" sz="1600" b="1" i="1" dirty="0">
                <a:cs typeface="Times New Roman" pitchFamily="18" charset="0"/>
              </a:rPr>
              <a:t>    Revision</a:t>
            </a:r>
          </a:p>
          <a:p>
            <a:r>
              <a:rPr lang="en-US" sz="1600" b="1" i="1" dirty="0">
                <a:cs typeface="Times New Roman" pitchFamily="18" charset="0"/>
              </a:rPr>
              <a:t>    Marketing</a:t>
            </a:r>
          </a:p>
          <a:p>
            <a:r>
              <a:rPr lang="en-US" sz="1600" b="1" i="1" dirty="0">
                <a:cs typeface="Times New Roman" pitchFamily="18" charset="0"/>
              </a:rPr>
              <a:t>    Gratitude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6628" name="Picture 2" descr="C:\Users\Pam\AppData\Local\Microsoft\Windows\Temporary Internet Files\Content.IE5\5C79V61Z\MP9004073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867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8292433-blank-yellow-admission-ticket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743200" y="1143000"/>
            <a:ext cx="60737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971800" y="838200"/>
            <a:ext cx="5638800" cy="264687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cs typeface="Times New Roman" pitchFamily="18" charset="0"/>
              </a:rPr>
              <a:t>Write on a piece of scratch paper</a:t>
            </a: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200" b="1" i="1" dirty="0">
              <a:cs typeface="Times New Roman" pitchFamily="18" charset="0"/>
            </a:endParaRPr>
          </a:p>
          <a:p>
            <a:pPr algn="ctr">
              <a:buNone/>
            </a:pPr>
            <a:endParaRPr lang="en-US" sz="3200" b="1" i="1" dirty="0"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b="1" i="1" dirty="0">
                <a:cs typeface="Times New Roman" pitchFamily="18" charset="0"/>
              </a:rPr>
              <a:t>Did you have things to revise?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066800" y="990600"/>
            <a:ext cx="26670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PLEASE USE MLA HEADING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048000" cy="16764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2 November 2017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use multiple skills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4200" y="0"/>
            <a:ext cx="57150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i="1">
                <a:latin typeface="+mj-lt"/>
                <a:cs typeface="Times New Roman" pitchFamily="18" charset="0"/>
              </a:rPr>
              <a:t>UPCOMING- EVEN DAY</a:t>
            </a:r>
          </a:p>
          <a:p>
            <a:pPr algn="ctr">
              <a:buNone/>
            </a:pPr>
            <a:endParaRPr lang="en-US" sz="2000" b="1" i="1">
              <a:cs typeface="Times New Roman" pitchFamily="18" charset="0"/>
            </a:endParaRPr>
          </a:p>
          <a:p>
            <a:pPr algn="ctr">
              <a:buNone/>
            </a:pPr>
            <a:endParaRPr lang="en-US" sz="2000" b="1" i="1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 u="sng"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buNone/>
            </a:pPr>
            <a:endParaRPr lang="en-US" sz="50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50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676400"/>
            <a:ext cx="2743200" cy="5181600"/>
          </a:xfrm>
        </p:spPr>
        <p:txBody>
          <a:bodyPr>
            <a:normAutofit/>
          </a:bodyPr>
          <a:lstStyle/>
          <a:p>
            <a:endParaRPr lang="en-US" b="1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900728"/>
              </p:ext>
            </p:extLst>
          </p:nvPr>
        </p:nvGraphicFramePr>
        <p:xfrm>
          <a:off x="2921410" y="289560"/>
          <a:ext cx="6096000" cy="1237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9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 u="sng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THIS WEEK</a:t>
                      </a: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11/6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Stations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read</a:t>
                      </a:r>
                      <a:endParaRPr lang="en-US" sz="2400" u="none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11/8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read</a:t>
                      </a:r>
                      <a:endParaRPr lang="en-US" sz="2400" u="none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11/10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FREE READ Friday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read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baseline="0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baseline="0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NEXT WEEK</a:t>
                      </a:r>
                    </a:p>
                    <a:p>
                      <a:pPr algn="ctr"/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11/14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read</a:t>
                      </a: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11/16</a:t>
                      </a:r>
                    </a:p>
                    <a:p>
                      <a:pPr algn="ctr"/>
                      <a:r>
                        <a:rPr lang="en-US" sz="2400" b="0" u="none" dirty="0">
                          <a:solidFill>
                            <a:srgbClr val="C00000"/>
                          </a:solidFill>
                        </a:rPr>
                        <a:t>Biography “Quiz”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study for vocab test</a:t>
                      </a: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baseline="0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C00000"/>
                          </a:solidFill>
                        </a:rPr>
                        <a:t>VOCAB EXAM 11/20</a:t>
                      </a:r>
                      <a:endParaRPr lang="en-US" sz="2400" u="none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9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573136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495300" y="1737360"/>
            <a:ext cx="24384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Put this in your Agenda</a:t>
            </a:r>
          </a:p>
        </p:txBody>
      </p:sp>
    </p:spTree>
    <p:extLst>
      <p:ext uri="{BB962C8B-B14F-4D97-AF65-F5344CB8AC3E}">
        <p14:creationId xmlns:p14="http://schemas.microsoft.com/office/powerpoint/2010/main" val="348349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304800"/>
            <a:ext cx="2666999" cy="6047840"/>
          </a:xfrm>
        </p:spPr>
        <p:txBody>
          <a:bodyPr>
            <a:normAutofit/>
          </a:bodyPr>
          <a:lstStyle/>
          <a:p>
            <a:r>
              <a:rPr lang="en-US" sz="1600" b="1" dirty="0">
                <a:cs typeface="Times New Roman" pitchFamily="18" charset="0"/>
              </a:rPr>
              <a:t>6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SWBAT: work with a partner to revise and also create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(10 minutes)</a:t>
            </a:r>
          </a:p>
          <a:p>
            <a:r>
              <a:rPr lang="en-US" sz="1600" b="1" i="1" dirty="0">
                <a:cs typeface="Times New Roman" pitchFamily="18" charset="0"/>
              </a:rPr>
              <a:t>Written response to revision #1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(70)</a:t>
            </a:r>
          </a:p>
          <a:p>
            <a:r>
              <a:rPr lang="en-US" sz="1600" b="1" i="1" dirty="0">
                <a:cs typeface="Times New Roman" pitchFamily="18" charset="0"/>
              </a:rPr>
              <a:t>Stations</a:t>
            </a:r>
          </a:p>
          <a:p>
            <a:r>
              <a:rPr lang="en-US" sz="1600" b="1" i="1" dirty="0">
                <a:cs typeface="Times New Roman" pitchFamily="18" charset="0"/>
              </a:rPr>
              <a:t>    Revision</a:t>
            </a:r>
          </a:p>
          <a:p>
            <a:r>
              <a:rPr lang="en-US" sz="1600" b="1" i="1" dirty="0">
                <a:cs typeface="Times New Roman" pitchFamily="18" charset="0"/>
              </a:rPr>
              <a:t>    Marketing</a:t>
            </a:r>
          </a:p>
          <a:p>
            <a:r>
              <a:rPr lang="en-US" sz="1600" b="1" i="1" dirty="0">
                <a:cs typeface="Times New Roman" pitchFamily="18" charset="0"/>
              </a:rPr>
              <a:t>    Gratitude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2102" y="635410"/>
            <a:ext cx="4358195" cy="30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7620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HOMEWORK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3686145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400" i="1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1. read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88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>
              <a:solidFill>
                <a:schemeClr val="tx1"/>
              </a:solidFill>
              <a:cs typeface="Times New Roman" pitchFamily="18" charset="0"/>
            </a:endParaRP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408" y="330126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6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SWBAT: work with a partner to revise and also create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(10 minutes)</a:t>
            </a:r>
          </a:p>
          <a:p>
            <a:r>
              <a:rPr lang="en-US" sz="1600" b="1" i="1" dirty="0">
                <a:cs typeface="Times New Roman" pitchFamily="18" charset="0"/>
              </a:rPr>
              <a:t>Written response to revision #1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(70)</a:t>
            </a:r>
          </a:p>
          <a:p>
            <a:r>
              <a:rPr lang="en-US" sz="1600" b="1" i="1" dirty="0">
                <a:cs typeface="Times New Roman" pitchFamily="18" charset="0"/>
              </a:rPr>
              <a:t>Stations</a:t>
            </a:r>
          </a:p>
          <a:p>
            <a:r>
              <a:rPr lang="en-US" sz="1600" b="1" i="1" dirty="0">
                <a:cs typeface="Times New Roman" pitchFamily="18" charset="0"/>
              </a:rPr>
              <a:t>    Revision</a:t>
            </a:r>
          </a:p>
          <a:p>
            <a:r>
              <a:rPr lang="en-US" sz="1600" b="1" i="1" dirty="0">
                <a:cs typeface="Times New Roman" pitchFamily="18" charset="0"/>
              </a:rPr>
              <a:t>    Marketing</a:t>
            </a:r>
          </a:p>
          <a:p>
            <a:r>
              <a:rPr lang="en-US" sz="1600" b="1" i="1" dirty="0">
                <a:cs typeface="Times New Roman" pitchFamily="18" charset="0"/>
              </a:rPr>
              <a:t>    Gratitude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886075" y="839591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makeyourbed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43472-E713-4E6C-AA26-F47593F2A197}"/>
              </a:ext>
            </a:extLst>
          </p:cNvPr>
          <p:cNvSpPr txBox="1"/>
          <p:nvPr/>
        </p:nvSpPr>
        <p:spPr>
          <a:xfrm>
            <a:off x="3094703" y="2971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ED0B9-E172-4E4D-AB46-C980F317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832" y="2284760"/>
            <a:ext cx="1810968" cy="1560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1F69A-9D3A-42EF-B8FD-88FC043C8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602" y="2284760"/>
            <a:ext cx="1721720" cy="1560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AFA0F6-AE3F-4E53-A089-9C5E9FE0C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202202"/>
            <a:ext cx="2887741" cy="1018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BEB23-221F-4AF6-AC04-EE69E71D8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941" y="2206395"/>
            <a:ext cx="1663239" cy="1467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941D1-D5A8-4E12-ADF5-D2D0C49C0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0833" y="2326203"/>
            <a:ext cx="1201655" cy="16022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9319D0-970B-4D67-ACA9-9F68A44CC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1749" y="3942682"/>
            <a:ext cx="1330748" cy="1774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B18C88-7BC1-4BED-B5FE-9E0FC39C3B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0" y="3952075"/>
            <a:ext cx="1331073" cy="1774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4C9C8D-91A9-4C12-8051-8FAD70429E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0860" y="3870457"/>
            <a:ext cx="1369965" cy="202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1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Students will: utilize multiple literacies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703" y="228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6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SWBAT: work with a partner to revise and also create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(10 minutes)</a:t>
            </a:r>
          </a:p>
          <a:p>
            <a:r>
              <a:rPr lang="en-US" sz="1600" b="1" i="1" dirty="0">
                <a:cs typeface="Times New Roman" pitchFamily="18" charset="0"/>
              </a:rPr>
              <a:t>Written response to revision #1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(70)</a:t>
            </a:r>
          </a:p>
          <a:p>
            <a:r>
              <a:rPr lang="en-US" sz="1600" b="1" i="1" dirty="0">
                <a:cs typeface="Times New Roman" pitchFamily="18" charset="0"/>
              </a:rPr>
              <a:t>Stations</a:t>
            </a:r>
          </a:p>
          <a:p>
            <a:r>
              <a:rPr lang="en-US" sz="1600" b="1" i="1" dirty="0">
                <a:cs typeface="Times New Roman" pitchFamily="18" charset="0"/>
              </a:rPr>
              <a:t>    Revision</a:t>
            </a:r>
          </a:p>
          <a:p>
            <a:r>
              <a:rPr lang="en-US" sz="1600" b="1" i="1" dirty="0">
                <a:cs typeface="Times New Roman" pitchFamily="18" charset="0"/>
              </a:rPr>
              <a:t>    Marketing</a:t>
            </a:r>
          </a:p>
          <a:p>
            <a:r>
              <a:rPr lang="en-US" sz="1600" b="1" i="1" dirty="0">
                <a:cs typeface="Times New Roman" pitchFamily="18" charset="0"/>
              </a:rPr>
              <a:t>    Gratitude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18503" y="681335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alibri"/>
              </a:rPr>
              <a:t>STATIONS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43472-E713-4E6C-AA26-F47593F2A197}"/>
              </a:ext>
            </a:extLst>
          </p:cNvPr>
          <p:cNvSpPr txBox="1"/>
          <p:nvPr/>
        </p:nvSpPr>
        <p:spPr>
          <a:xfrm>
            <a:off x="3094703" y="2971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560D3E-FC13-410A-9AA7-DCF39B977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562255"/>
              </p:ext>
            </p:extLst>
          </p:nvPr>
        </p:nvGraphicFramePr>
        <p:xfrm>
          <a:off x="2514600" y="1575763"/>
          <a:ext cx="6477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93315845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607057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211297086"/>
                    </a:ext>
                  </a:extLst>
                </a:gridCol>
              </a:tblGrid>
              <a:tr h="477012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Fix 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New piece of paper.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What was not correct?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Fix it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Can use 1 partner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WRITTEN EXPLANATION OF WHAT YOU MISSED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Marketing 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Create the posters</a:t>
                      </a:r>
                    </a:p>
                    <a:p>
                      <a:pPr marL="0" indent="0" algn="ctr"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 up for reading</a:t>
                      </a:r>
                    </a:p>
                    <a:p>
                      <a:pPr marL="0" indent="0" algn="ctr"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Marketing II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Using RHETORICAL TECHNIQUES,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write the scripts for the coat drive campaign.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Appreciation Wall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Finish braiding the “rope” for the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“gratitude” station</a:t>
                      </a:r>
                    </a:p>
                    <a:p>
                      <a:pPr marL="0" indent="0" algn="ctr"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003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58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Students will: review element missed on their OPS Unit 1 test, have opportunity to work with partner to reflect and revise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rgbClr val="00B050"/>
                </a:solidFill>
                <a:cs typeface="Times New Roman" pitchFamily="18" charset="0"/>
              </a:rPr>
              <a:t>YN: your test/writing utensil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What did you miss?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What is correct answer?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Why do you think you missed it?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Ex: “I missed #3. I answered C, but it was really D—my mistake was I misread the question. I think if I could have annotated the document, I would have underlined so I could understand what </a:t>
            </a:r>
            <a:r>
              <a:rPr lang="en-US" sz="2400" i="1">
                <a:solidFill>
                  <a:schemeClr val="tx1"/>
                </a:solidFill>
                <a:cs typeface="Times New Roman" pitchFamily="18" charset="0"/>
              </a:rPr>
              <a:t>it asked</a:t>
            </a: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…”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3071" y="381000"/>
            <a:ext cx="2630129" cy="6781800"/>
          </a:xfrm>
        </p:spPr>
        <p:txBody>
          <a:bodyPr rtlCol="0">
            <a:noAutofit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18502" y="544810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alibri"/>
              </a:rPr>
              <a:t>Fix It: Revision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CBBA96-69E6-4471-A9DC-759B17A1FAC3}"/>
              </a:ext>
            </a:extLst>
          </p:cNvPr>
          <p:cNvSpPr txBox="1"/>
          <p:nvPr/>
        </p:nvSpPr>
        <p:spPr>
          <a:xfrm rot="19718233">
            <a:off x="672997" y="2345653"/>
            <a:ext cx="395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STATION: Fix It</a:t>
            </a:r>
          </a:p>
        </p:txBody>
      </p:sp>
    </p:spTree>
    <p:extLst>
      <p:ext uri="{BB962C8B-B14F-4D97-AF65-F5344CB8AC3E}">
        <p14:creationId xmlns:p14="http://schemas.microsoft.com/office/powerpoint/2010/main" val="230936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Students will: create series of posters to advertise a coat drive running from November 6-29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rgbClr val="00B050"/>
                </a:solidFill>
                <a:cs typeface="Times New Roman" pitchFamily="18" charset="0"/>
              </a:rPr>
              <a:t>YN: your brain/my supplies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Create a series of posters to advertise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Burke Coat Drive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Use information from </a:t>
            </a:r>
            <a:r>
              <a:rPr lang="en-US" sz="2400" i="1" dirty="0" err="1">
                <a:solidFill>
                  <a:schemeClr val="tx1"/>
                </a:solidFill>
                <a:cs typeface="Times New Roman" pitchFamily="18" charset="0"/>
              </a:rPr>
              <a:t>Socktober</a:t>
            </a: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(Ex: # of homeless)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5W’s must be represented on poster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3071" y="381000"/>
            <a:ext cx="2630129" cy="6781800"/>
          </a:xfrm>
        </p:spPr>
        <p:txBody>
          <a:bodyPr rtlCol="0">
            <a:noAutofit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18502" y="544810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alibri"/>
              </a:rPr>
              <a:t>“Marketing”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CBBA96-69E6-4471-A9DC-759B17A1FAC3}"/>
              </a:ext>
            </a:extLst>
          </p:cNvPr>
          <p:cNvSpPr txBox="1"/>
          <p:nvPr/>
        </p:nvSpPr>
        <p:spPr>
          <a:xfrm rot="19718233">
            <a:off x="291587" y="3074470"/>
            <a:ext cx="460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STATION: Marketing 1</a:t>
            </a:r>
          </a:p>
        </p:txBody>
      </p:sp>
    </p:spTree>
    <p:extLst>
      <p:ext uri="{BB962C8B-B14F-4D97-AF65-F5344CB8AC3E}">
        <p14:creationId xmlns:p14="http://schemas.microsoft.com/office/powerpoint/2010/main" val="308915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Students will: create series of “advertisement”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 to market coat drive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rgbClr val="00B050"/>
                </a:solidFill>
                <a:cs typeface="Times New Roman" pitchFamily="18" charset="0"/>
              </a:rPr>
              <a:t>YN: your brain/notes on rhetorical appeals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Create a series of “ads” to read during morning announcements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Burke Coat Drive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5W’s must be represented in writing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I must see the “rhetorical appeal” being utilized.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u="sng" dirty="0">
                <a:solidFill>
                  <a:schemeClr val="tx1"/>
                </a:solidFill>
                <a:cs typeface="Times New Roman" pitchFamily="18" charset="0"/>
              </a:rPr>
              <a:t>MENTAL CREDIT FOR SAT WORDS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3071" y="381000"/>
            <a:ext cx="2630129" cy="6781800"/>
          </a:xfrm>
        </p:spPr>
        <p:txBody>
          <a:bodyPr rtlCol="0">
            <a:noAutofit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18502" y="544810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alibri"/>
              </a:rPr>
              <a:t>“Marketing”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CBBA96-69E6-4471-A9DC-759B17A1FAC3}"/>
              </a:ext>
            </a:extLst>
          </p:cNvPr>
          <p:cNvSpPr txBox="1"/>
          <p:nvPr/>
        </p:nvSpPr>
        <p:spPr>
          <a:xfrm rot="19718233">
            <a:off x="291587" y="3074470"/>
            <a:ext cx="460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STATION: Marketing 2</a:t>
            </a:r>
          </a:p>
        </p:txBody>
      </p:sp>
    </p:spTree>
    <p:extLst>
      <p:ext uri="{BB962C8B-B14F-4D97-AF65-F5344CB8AC3E}">
        <p14:creationId xmlns:p14="http://schemas.microsoft.com/office/powerpoint/2010/main" val="159066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Students will: establish “gratitude wall”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rgbClr val="00B050"/>
                </a:solidFill>
                <a:cs typeface="Times New Roman" pitchFamily="18" charset="0"/>
              </a:rPr>
              <a:t>YN: your dexterity/patience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Finish braiding the yarn ropes so we can hang gratitude tags, positive messages for others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3071" y="381000"/>
            <a:ext cx="2630129" cy="6781800"/>
          </a:xfrm>
        </p:spPr>
        <p:txBody>
          <a:bodyPr rtlCol="0">
            <a:noAutofit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18502" y="544810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Exhibit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Grati</a:t>
            </a:r>
            <a:r>
              <a:rPr lang="en-US" sz="2400" b="1" dirty="0" err="1">
                <a:solidFill>
                  <a:srgbClr val="0070C0"/>
                </a:solidFill>
                <a:latin typeface="Calibri"/>
              </a:rPr>
              <a:t>tude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CBBA96-69E6-4471-A9DC-759B17A1FAC3}"/>
              </a:ext>
            </a:extLst>
          </p:cNvPr>
          <p:cNvSpPr txBox="1"/>
          <p:nvPr/>
        </p:nvSpPr>
        <p:spPr>
          <a:xfrm rot="19718233">
            <a:off x="-136358" y="3194610"/>
            <a:ext cx="5068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STATION: Gratitude Wall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78B28-787E-45E5-AF21-A8A493515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09" y="4648200"/>
            <a:ext cx="2341743" cy="1317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8A0828-23DA-4F6F-92B3-2D25AB7B5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16288"/>
            <a:ext cx="2514600" cy="1414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CC50E9-3380-4C85-BC30-C0A13BE6D5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648200"/>
            <a:ext cx="21336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93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4249</TotalTime>
  <Words>568</Words>
  <Application>Microsoft Office PowerPoint</Application>
  <PresentationFormat>On-screen Show (4:3)</PresentationFormat>
  <Paragraphs>294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2 November 2017 SWBAT: use multiple skills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Omaha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August 27, 2012  AGENDA</dc:title>
  <dc:creator>ehomanp413</dc:creator>
  <cp:lastModifiedBy>Pamela Homan</cp:lastModifiedBy>
  <cp:revision>263</cp:revision>
  <cp:lastPrinted>2017-10-17T14:07:59Z</cp:lastPrinted>
  <dcterms:created xsi:type="dcterms:W3CDTF">2013-08-13T23:58:48Z</dcterms:created>
  <dcterms:modified xsi:type="dcterms:W3CDTF">2017-11-06T23:15:22Z</dcterms:modified>
</cp:coreProperties>
</file>