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9" r:id="rId2"/>
    <p:sldId id="427" r:id="rId3"/>
    <p:sldId id="433" r:id="rId4"/>
    <p:sldId id="415" r:id="rId5"/>
    <p:sldId id="391" r:id="rId6"/>
    <p:sldId id="426" r:id="rId7"/>
    <p:sldId id="431" r:id="rId8"/>
    <p:sldId id="432" r:id="rId9"/>
    <p:sldId id="428" r:id="rId10"/>
    <p:sldId id="429" r:id="rId11"/>
    <p:sldId id="405" r:id="rId12"/>
    <p:sldId id="430" r:id="rId13"/>
    <p:sldId id="345" r:id="rId14"/>
    <p:sldId id="288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4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22E50-B91A-4ACC-BD0C-203FB9DCAB5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3290-ADB7-4877-AFCD-6BE88B7748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DDD62-8332-4CBB-9150-9DEB34F75177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8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44A24-04DC-42CE-BE3E-9045559D80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4A24-04DC-42CE-BE3E-9045559D80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4A24-04DC-42CE-BE3E-9045559D80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9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04E5-A8DA-4D0F-887F-22065D211C64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068-2DB3-4784-A016-B0FEFB9715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playlists/206/give_than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playlists/206/give_thank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02029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381001"/>
            <a:ext cx="2743199" cy="597164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Calibri"/>
                <a:cs typeface="Times New Roman" pitchFamily="18" charset="0"/>
              </a:rPr>
              <a:t>Bellwork</a:t>
            </a:r>
            <a:endParaRPr lang="en-US" sz="2400" b="1" dirty="0">
              <a:solidFill>
                <a:srgbClr val="0070C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Life Lessons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YN: utensil/paper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Are there times you know YOU should do this—</a:t>
            </a:r>
            <a:r>
              <a:rPr kumimoji="0" lang="en-US" sz="2800" b="1" i="1" u="sng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what is stopping you</a:t>
            </a:r>
            <a:r>
              <a:rPr kumimoji="0" lang="en-US" sz="2800" b="1" i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Are there t</a:t>
            </a:r>
            <a:r>
              <a:rPr kumimoji="0" lang="en-US" sz="2800" b="1" i="1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imes when you wish others WOULD do this? Does it affect you?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76522-91B4-4D32-9581-9A86DE66F012}"/>
              </a:ext>
            </a:extLst>
          </p:cNvPr>
          <p:cNvSpPr/>
          <p:nvPr/>
        </p:nvSpPr>
        <p:spPr>
          <a:xfrm>
            <a:off x="3429000" y="637391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https://www.ted.com/playlists/206/give_thanks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146E1-F0FF-4A23-9BD4-A2CFA97E4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057400"/>
            <a:ext cx="3905250" cy="212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6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identify setting/tone/mood in mentor text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book/paper/writing utensil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You are identifying how setting/tone/mood/word choice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 make listener connect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>
                <a:solidFill>
                  <a:srgbClr val="00B050"/>
                </a:solidFill>
                <a:cs typeface="Times New Roman" pitchFamily="18" charset="0"/>
              </a:rPr>
              <a:t>OF COURSE </a:t>
            </a: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YOU ARE CITING THE BOOK/AUTHOR/STORY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2445" y="255718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Literary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B734D3-BF43-44C5-B77E-73924E20D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63" y="1860550"/>
            <a:ext cx="1608137" cy="1608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7871D6-0704-465A-9C4E-8EB94026E8B9}"/>
              </a:ext>
            </a:extLst>
          </p:cNvPr>
          <p:cNvSpPr txBox="1"/>
          <p:nvPr/>
        </p:nvSpPr>
        <p:spPr>
          <a:xfrm rot="20196814">
            <a:off x="-170830" y="1787455"/>
            <a:ext cx="5214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Station 1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FIX IT/REVISE?</a:t>
            </a:r>
          </a:p>
        </p:txBody>
      </p:sp>
    </p:spTree>
    <p:extLst>
      <p:ext uri="{BB962C8B-B14F-4D97-AF65-F5344CB8AC3E}">
        <p14:creationId xmlns:p14="http://schemas.microsoft.com/office/powerpoint/2010/main" val="366501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demonstrate understanding of SAT vocabulary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Flipgrid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In writing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7149" y="3048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3" y="68133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Demonstrate Knowledge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53795C-8BB7-4F55-977E-2882D5B0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802746"/>
            <a:ext cx="4495800" cy="2667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CE7B59-9E8A-40D1-8EC4-2F0BA2DB7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388" y="4635630"/>
            <a:ext cx="3467576" cy="200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continue practicing usage of SAT-level words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vocabulary cards/writing utensil/paper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Note: I will be looking for your ability to establish setting/tone/mood in addition to vocabulary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Note: “Mental credit” for use of UNIT 1 words in your clues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30877" y="317292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Vocabulary Practice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92F6A9-B4CE-4F46-89E2-A364FE92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27" y="2286000"/>
            <a:ext cx="3033713" cy="1411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7180DF-0261-4725-A378-B80A3780E29C}"/>
              </a:ext>
            </a:extLst>
          </p:cNvPr>
          <p:cNvSpPr txBox="1"/>
          <p:nvPr/>
        </p:nvSpPr>
        <p:spPr>
          <a:xfrm rot="20196814">
            <a:off x="-355426" y="1577331"/>
            <a:ext cx="52148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Station 2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FLIPGRID 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OR JUST SUBMIT</a:t>
            </a:r>
          </a:p>
        </p:txBody>
      </p:sp>
    </p:spTree>
    <p:extLst>
      <p:ext uri="{BB962C8B-B14F-4D97-AF65-F5344CB8AC3E}">
        <p14:creationId xmlns:p14="http://schemas.microsoft.com/office/powerpoint/2010/main" val="378082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228600"/>
            <a:ext cx="2666999" cy="6124040"/>
          </a:xfrm>
        </p:spPr>
        <p:txBody>
          <a:bodyPr>
            <a:norm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cs typeface="Times New Roman" pitchFamily="18" charset="0"/>
              </a:rPr>
              <a:t>HOMEWORK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6221A2-F8FA-476E-ABAB-5939AEC4BB5C}"/>
              </a:ext>
            </a:extLst>
          </p:cNvPr>
          <p:cNvSpPr/>
          <p:nvPr/>
        </p:nvSpPr>
        <p:spPr>
          <a:xfrm>
            <a:off x="3200400" y="388024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</a:rPr>
              <a:t>1. Finish revisions</a:t>
            </a:r>
          </a:p>
        </p:txBody>
      </p:sp>
    </p:spTree>
    <p:extLst>
      <p:ext uri="{BB962C8B-B14F-4D97-AF65-F5344CB8AC3E}">
        <p14:creationId xmlns:p14="http://schemas.microsoft.com/office/powerpoint/2010/main" val="395111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07364" y="304800"/>
            <a:ext cx="2514600" cy="50292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6628" name="Picture 2" descr="C:\Users\Pam\AppData\Local\Microsoft\Windows\Temporary Internet Files\Content.IE5\5C79V61Z\MP900407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8292433-blank-yellow-admission-ticket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743200" y="1143000"/>
            <a:ext cx="6073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971800" y="838200"/>
            <a:ext cx="5638800" cy="2154436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cs typeface="Times New Roman" pitchFamily="18" charset="0"/>
              </a:rPr>
              <a:t>Write on a piece of scratch paper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3200" b="1" i="1" dirty="0">
              <a:cs typeface="Times New Roman" pitchFamily="18" charset="0"/>
            </a:endParaRPr>
          </a:p>
          <a:p>
            <a:pPr algn="ctr">
              <a:buNone/>
            </a:pPr>
            <a:r>
              <a:rPr lang="en-US" sz="3200" b="1" i="1" dirty="0">
                <a:cs typeface="Times New Roman" pitchFamily="18" charset="0"/>
              </a:rPr>
              <a:t>Did you have things to revise?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066800" y="990600"/>
            <a:ext cx="26670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USE MLA HEADING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202029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304800"/>
            <a:ext cx="2743199" cy="604784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  <a:latin typeface="Calibri"/>
                <a:cs typeface="Times New Roman" pitchFamily="18" charset="0"/>
              </a:rPr>
              <a:t>Bellwork</a:t>
            </a:r>
            <a:endParaRPr lang="en-US" sz="2400" b="1" dirty="0">
              <a:solidFill>
                <a:srgbClr val="0070C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Life Lessons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YN: utensil/paper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i="1" noProof="0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i="1" dirty="0" err="1">
                <a:cs typeface="Times New Roman" pitchFamily="18" charset="0"/>
              </a:rPr>
              <a:t>TEDTalk</a:t>
            </a:r>
            <a:endParaRPr lang="en-US" sz="2400" b="1" i="1" dirty="0">
              <a:solidFill>
                <a:srgbClr val="00B050"/>
              </a:solidFill>
              <a:latin typeface="Calibri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/>
              <a:t>Dr. Laura Trice: </a:t>
            </a:r>
          </a:p>
          <a:p>
            <a:pPr algn="ctr">
              <a:defRPr/>
            </a:pPr>
            <a:r>
              <a:rPr lang="en-US" sz="2400" b="1" dirty="0"/>
              <a:t>“Remember to say thank you”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76522-91B4-4D32-9581-9A86DE66F012}"/>
              </a:ext>
            </a:extLst>
          </p:cNvPr>
          <p:cNvSpPr/>
          <p:nvPr/>
        </p:nvSpPr>
        <p:spPr>
          <a:xfrm>
            <a:off x="3429000" y="637391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https://www.ted.com/playlists/206/give_thanks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146E1-F0FF-4A23-9BD4-A2CFA97E4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0" y="2209800"/>
            <a:ext cx="4533900" cy="24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3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676400"/>
          </a:xfrm>
        </p:spPr>
        <p:txBody>
          <a:bodyPr>
            <a:noAutofit/>
          </a:bodyPr>
          <a:lstStyle/>
          <a:p>
            <a:r>
              <a:rPr lang="en-US" sz="1800" dirty="0">
                <a:cs typeface="Times New Roman" pitchFamily="18" charset="0"/>
              </a:rPr>
              <a:t>2 November 2017</a:t>
            </a:r>
            <a:br>
              <a:rPr lang="en-US" sz="1800" dirty="0">
                <a:cs typeface="Times New Roman" pitchFamily="18" charset="0"/>
              </a:rPr>
            </a:br>
            <a:r>
              <a:rPr lang="en-US" sz="1800" dirty="0">
                <a:cs typeface="Times New Roman" pitchFamily="18" charset="0"/>
              </a:rPr>
              <a:t>SWBAT: use multiple skills</a:t>
            </a: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br>
              <a:rPr lang="en-US" sz="1800" dirty="0"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24200" y="0"/>
            <a:ext cx="5715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i="1">
                <a:latin typeface="+mj-lt"/>
                <a:cs typeface="Times New Roman" pitchFamily="18" charset="0"/>
              </a:rPr>
              <a:t>UPCOMING- EVEN DAY</a:t>
            </a: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20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>
              <a:cs typeface="Times New Roman" pitchFamily="18" charset="0"/>
            </a:endParaRPr>
          </a:p>
          <a:p>
            <a:pPr algn="ctr">
              <a:buNone/>
            </a:pPr>
            <a:endParaRPr lang="en-US" sz="5400" b="1" i="1" u="sng">
              <a:solidFill>
                <a:srgbClr val="00B0F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50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u="sng">
              <a:latin typeface="+mj-lt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2743200" cy="5181600"/>
          </a:xfrm>
        </p:spPr>
        <p:txBody>
          <a:bodyPr>
            <a:normAutofit/>
          </a:bodyPr>
          <a:lstStyle/>
          <a:p>
            <a:endParaRPr lang="en-US" b="1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39304"/>
              </p:ext>
            </p:extLst>
          </p:nvPr>
        </p:nvGraphicFramePr>
        <p:xfrm>
          <a:off x="2921410" y="289560"/>
          <a:ext cx="6096000" cy="1260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 i="0" u="sng" dirty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THIS WEEK</a:t>
                      </a: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10/31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11/2</a:t>
                      </a: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Stations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NEXT WEEK</a:t>
                      </a: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chemeClr val="tx1"/>
                          </a:solidFill>
                        </a:rPr>
                        <a:t>Stations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  <a:endParaRPr lang="en-US" sz="2400" u="none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11/10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</a:rPr>
                        <a:t>FREE READ Friday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baseline="0" dirty="0">
                          <a:solidFill>
                            <a:schemeClr val="tx1"/>
                          </a:solidFill>
                        </a:rPr>
                        <a:t>Vocab practice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7030A0"/>
                          </a:solidFill>
                        </a:rPr>
                        <a:t>HW: 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baseline="0" dirty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C00000"/>
                          </a:solidFill>
                        </a:rPr>
                        <a:t>Bio is DONE 11/16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baseline="0" dirty="0">
                          <a:solidFill>
                            <a:srgbClr val="C00000"/>
                          </a:solidFill>
                        </a:rPr>
                        <a:t>VOCAB EXAM 11/20</a:t>
                      </a:r>
                      <a:endParaRPr lang="en-US" sz="2400" u="none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73136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495300" y="1737360"/>
            <a:ext cx="2438400" cy="175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Put this in your Agenda</a:t>
            </a:r>
          </a:p>
        </p:txBody>
      </p:sp>
    </p:spTree>
    <p:extLst>
      <p:ext uri="{BB962C8B-B14F-4D97-AF65-F5344CB8AC3E}">
        <p14:creationId xmlns:p14="http://schemas.microsoft.com/office/powerpoint/2010/main" val="3483497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Finding Common Ground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304800"/>
            <a:ext cx="2666999" cy="604784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2102" y="635410"/>
            <a:ext cx="4358195" cy="30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762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HOMEWORK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3686145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400" i="1" dirty="0">
              <a:solidFill>
                <a:prstClr val="black"/>
              </a:solidFill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1. Finish revisions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88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>
                <a:cs typeface="Times New Roman" pitchFamily="18" charset="0"/>
              </a:rPr>
              <a:t>Finding Common Ground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  <a:p>
            <a:pPr marL="58738" indent="-587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408" y="330126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2886075" y="839591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makeyourbed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ED0B9-E172-4E4D-AB46-C980F317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832" y="2284760"/>
            <a:ext cx="1810968" cy="1560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1F69A-9D3A-42EF-B8FD-88FC043C8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02" y="2284760"/>
            <a:ext cx="1721720" cy="156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FA0F6-AE3F-4E53-A089-9C5E9FE0C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02202"/>
            <a:ext cx="2887741" cy="101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BEB23-221F-4AF6-AC04-EE69E71D8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941" y="2206395"/>
            <a:ext cx="1663239" cy="1467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941D1-D5A8-4E12-ADF5-D2D0C49C06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833" y="2326203"/>
            <a:ext cx="1201655" cy="16022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9319D0-970B-4D67-ACA9-9F68A44CC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749" y="3942682"/>
            <a:ext cx="1330748" cy="177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B18C88-7BC1-4BED-B5FE-9E0FC39C3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3952075"/>
            <a:ext cx="1331073" cy="1774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4C9C8D-91A9-4C12-8051-8FAD70429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0860" y="3870457"/>
            <a:ext cx="1369965" cy="202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1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utilize multiple literacies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03" y="228600"/>
            <a:ext cx="2743200" cy="51054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3" y="681335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STATIONS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43472-E713-4E6C-AA26-F47593F2A197}"/>
              </a:ext>
            </a:extLst>
          </p:cNvPr>
          <p:cNvSpPr txBox="1"/>
          <p:nvPr/>
        </p:nvSpPr>
        <p:spPr>
          <a:xfrm>
            <a:off x="3094703" y="2971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560D3E-FC13-410A-9AA7-DCF39B977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184508"/>
              </p:ext>
            </p:extLst>
          </p:nvPr>
        </p:nvGraphicFramePr>
        <p:xfrm>
          <a:off x="2667000" y="1600200"/>
          <a:ext cx="6096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331584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607057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11297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FLIPGRID or Written Response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Listen to the prompt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Turn in or record response.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Looking for SPECIFIC examples to support understanding of the words.</a:t>
                      </a:r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Fix It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Annotate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ICE document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Look at YOUR writing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What was not correct?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Fix it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Marketing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Create the posters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Sign up for reading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Using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RHETORICAL TECHNIQUES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write the scripts for the coat drive campaign.</a:t>
                      </a: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00329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E1F0139-8152-4A8A-B4B4-A88A4EC6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03" y="2251263"/>
            <a:ext cx="1330608" cy="7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8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867400" cy="65532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>
                <a:solidFill>
                  <a:srgbClr val="00B050"/>
                </a:solidFill>
                <a:cs typeface="Times New Roman" pitchFamily="18" charset="0"/>
              </a:rPr>
              <a:t>Students will: identify issues in their own writing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ICE document/homework/writing utensil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ARE YOU DOING THIS?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ARE YOU MAKING A CLAIM AND SUPPORTING WITH EVIDENCE?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ARE YOU USING DEAD WORDS?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ARE YOU USING CONTRACTIONS?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1"/>
                </a:solidFill>
                <a:cs typeface="Times New Roman" pitchFamily="18" charset="0"/>
              </a:rPr>
              <a:t>Word choice? Could you be using better words?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3071" y="381000"/>
            <a:ext cx="2630129" cy="6781800"/>
          </a:xfrm>
        </p:spPr>
        <p:txBody>
          <a:bodyPr rtlCol="0">
            <a:noAutofit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018502" y="544810"/>
            <a:ext cx="5638800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alibri"/>
              </a:rPr>
              <a:t>Self Awareness of Writing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AC0F2-01C2-4042-8713-E5A3C282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0"/>
            <a:ext cx="1625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6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" y="381000"/>
            <a:ext cx="2224800" cy="597164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Bellwork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Life Lessons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YN: utensil/paper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Anything in this video that makes you think “wow?”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Can you think of a time where you know you have done this?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How does the act of banning/challenging limit us to a single story?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Are you aware of “curating” your social media? Does this limit either you or others knowledge? Does this matter?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0FA0C-F0E5-4FBC-9BAD-8D3E5A11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92236"/>
            <a:ext cx="2362200" cy="1112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1EC39-7C91-4981-B01F-7397EB19B05E}"/>
              </a:ext>
            </a:extLst>
          </p:cNvPr>
          <p:cNvSpPr txBox="1"/>
          <p:nvPr/>
        </p:nvSpPr>
        <p:spPr>
          <a:xfrm rot="19793873">
            <a:off x="-610216" y="518153"/>
            <a:ext cx="6333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Station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C00000"/>
                </a:solidFill>
                <a:latin typeface="Calibri"/>
              </a:rPr>
              <a:t>FIX IT/Revise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29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304800"/>
            <a:ext cx="5638800" cy="5822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i="1" dirty="0">
                <a:cs typeface="Times New Roman" pitchFamily="18" charset="0"/>
              </a:rPr>
              <a:t>A Matter of Life and Death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228600"/>
            <a:ext cx="2133599" cy="6124040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cs typeface="Times New Roman" pitchFamily="18" charset="0"/>
              </a:rPr>
              <a:t>2 November 2017</a:t>
            </a:r>
            <a:br>
              <a:rPr lang="en-US" sz="1600" b="1" dirty="0">
                <a:cs typeface="Times New Roman" pitchFamily="18" charset="0"/>
              </a:rPr>
            </a:br>
            <a:br>
              <a:rPr lang="en-US" sz="1600" b="1" dirty="0">
                <a:cs typeface="Times New Roman" pitchFamily="18" charset="0"/>
              </a:rPr>
            </a:br>
            <a:r>
              <a:rPr lang="en-US" sz="1600" b="1" dirty="0">
                <a:cs typeface="Times New Roman" pitchFamily="18" charset="0"/>
              </a:rPr>
              <a:t>SWBAT: use multiple skills</a:t>
            </a: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 err="1">
                <a:cs typeface="Times New Roman" pitchFamily="18" charset="0"/>
              </a:rPr>
              <a:t>Bellwork</a:t>
            </a:r>
            <a:r>
              <a:rPr lang="en-US" sz="1600" b="1" dirty="0">
                <a:cs typeface="Times New Roman" pitchFamily="18" charset="0"/>
              </a:rPr>
              <a:t> (15 minutes)</a:t>
            </a:r>
          </a:p>
          <a:p>
            <a:r>
              <a:rPr lang="en-US" sz="1600" b="1" i="1" dirty="0">
                <a:cs typeface="Times New Roman" pitchFamily="18" charset="0"/>
              </a:rPr>
              <a:t>Respond to video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Agenda (3 minutes)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Skill (20)</a:t>
            </a:r>
          </a:p>
          <a:p>
            <a:r>
              <a:rPr lang="en-US" sz="1600" b="1" i="1" dirty="0">
                <a:cs typeface="Times New Roman" pitchFamily="18" charset="0"/>
              </a:rPr>
              <a:t>Analysis of writing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Workshop (40)</a:t>
            </a:r>
          </a:p>
          <a:p>
            <a:r>
              <a:rPr lang="en-US" sz="1600" b="1" i="1" dirty="0">
                <a:cs typeface="Times New Roman" pitchFamily="18" charset="0"/>
              </a:rPr>
              <a:t>Stations</a:t>
            </a:r>
          </a:p>
          <a:p>
            <a:r>
              <a:rPr lang="en-US" sz="1600" b="1" i="1" dirty="0">
                <a:cs typeface="Times New Roman" pitchFamily="18" charset="0"/>
              </a:rPr>
              <a:t>    Vocabulary</a:t>
            </a:r>
          </a:p>
          <a:p>
            <a:r>
              <a:rPr lang="en-US" sz="1600" b="1" i="1" dirty="0">
                <a:cs typeface="Times New Roman" pitchFamily="18" charset="0"/>
              </a:rPr>
              <a:t>    Revision</a:t>
            </a:r>
          </a:p>
          <a:p>
            <a:r>
              <a:rPr lang="en-US" sz="1600" b="1" i="1" dirty="0">
                <a:cs typeface="Times New Roman" pitchFamily="18" charset="0"/>
              </a:rPr>
              <a:t>    Marketing</a:t>
            </a:r>
          </a:p>
          <a:p>
            <a:endParaRPr lang="en-US" sz="1600" b="1" dirty="0">
              <a:cs typeface="Times New Roman" pitchFamily="18" charset="0"/>
            </a:endParaRPr>
          </a:p>
          <a:p>
            <a:r>
              <a:rPr lang="en-US" sz="1600" b="1" dirty="0">
                <a:cs typeface="Times New Roman" pitchFamily="18" charset="0"/>
              </a:rPr>
              <a:t>Peace/Out (2 minutes)</a:t>
            </a:r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  <a:p>
            <a:endParaRPr lang="en-US" sz="1600" b="1" dirty="0">
              <a:solidFill>
                <a:schemeClr val="bg1">
                  <a:lumMod val="8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762000"/>
            <a:ext cx="6172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srgbClr val="0070C0"/>
                </a:solidFill>
                <a:cs typeface="Times New Roman" pitchFamily="18" charset="0"/>
              </a:rPr>
              <a:t>Bellwork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400" b="1" dirty="0" err="1">
                <a:solidFill>
                  <a:srgbClr val="00B050"/>
                </a:solidFill>
                <a:cs typeface="Times New Roman" pitchFamily="18" charset="0"/>
              </a:rPr>
              <a:t>Quickwrite</a:t>
            </a: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B050"/>
                </a:solidFill>
                <a:cs typeface="Times New Roman" pitchFamily="18" charset="0"/>
              </a:rPr>
              <a:t>YN: writing utensil/paper/ “Island of the Dolls”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noProof="0" dirty="0">
                <a:solidFill>
                  <a:srgbClr val="00B050"/>
                </a:solidFill>
                <a:latin typeface="Calibri"/>
                <a:cs typeface="Times New Roman" pitchFamily="18" charset="0"/>
              </a:rPr>
              <a:t> </a:t>
            </a:r>
            <a:endParaRPr lang="en-US" sz="2400" i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Did the video scare you at all?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cs typeface="Times New Roman" pitchFamily="18" charset="0"/>
              </a:rPr>
              <a:t>How does setting/tone/mood play into your reaction?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cs typeface="Times New Roman" pitchFamily="18" charset="0"/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cs typeface="Times New Roman" pitchFamily="18" charset="0"/>
              </a:rPr>
              <a:t>Ex: The video: “The Island of the Dolls” found on </a:t>
            </a:r>
            <a:r>
              <a:rPr lang="en-US" sz="2400" i="1" u="sng" dirty="0" err="1">
                <a:cs typeface="Times New Roman" pitchFamily="18" charset="0"/>
              </a:rPr>
              <a:t>Youtube</a:t>
            </a:r>
            <a:r>
              <a:rPr lang="en-US" sz="2400" i="1" dirty="0">
                <a:cs typeface="Times New Roman" pitchFamily="18" charset="0"/>
              </a:rPr>
              <a:t> is terrifying on many levels. The </a:t>
            </a:r>
            <a:r>
              <a:rPr lang="en-US" sz="2400" i="1" u="sng" dirty="0">
                <a:cs typeface="Times New Roman" pitchFamily="18" charset="0"/>
              </a:rPr>
              <a:t>setting</a:t>
            </a:r>
            <a:r>
              <a:rPr lang="en-US" sz="2400" i="1" dirty="0">
                <a:cs typeface="Times New Roman" pitchFamily="18" charset="0"/>
              </a:rPr>
              <a:t>, an island, lends itself to creepiness—the isolation one could feel surrounded by water, stuck, alone, forces the viewer to imagine…</a:t>
            </a:r>
            <a:endParaRPr lang="en-US" sz="2400" i="1" u="sng" dirty="0"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marL="457200" indent="-457200" algn="ctr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n-US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endParaRPr kumimoji="0" lang="en-US" sz="1200" b="1" i="1" u="none" strike="noStrike" kern="1200" cap="none" spc="0" normalizeH="0" baseline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CCF02-F436-4E18-BA08-713EAD649D5E}"/>
              </a:ext>
            </a:extLst>
          </p:cNvPr>
          <p:cNvSpPr txBox="1"/>
          <p:nvPr/>
        </p:nvSpPr>
        <p:spPr>
          <a:xfrm rot="20196814">
            <a:off x="133970" y="499045"/>
            <a:ext cx="5214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Station 1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</a:rPr>
              <a:t>FIX IT/REVISE?</a:t>
            </a:r>
          </a:p>
        </p:txBody>
      </p:sp>
    </p:spTree>
    <p:extLst>
      <p:ext uri="{BB962C8B-B14F-4D97-AF65-F5344CB8AC3E}">
        <p14:creationId xmlns:p14="http://schemas.microsoft.com/office/powerpoint/2010/main" val="2032947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709</Words>
  <Application>Microsoft Office PowerPoint</Application>
  <PresentationFormat>On-screen Show (4:3)</PresentationFormat>
  <Paragraphs>484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2 November 2017 SWBAT: use multiple skills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Omaha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August 27, 2012  AGENDA</dc:title>
  <dc:creator>ehomanp413</dc:creator>
  <cp:lastModifiedBy>Pamela Homan</cp:lastModifiedBy>
  <cp:revision>257</cp:revision>
  <cp:lastPrinted>2017-10-17T14:07:59Z</cp:lastPrinted>
  <dcterms:created xsi:type="dcterms:W3CDTF">2013-08-13T23:58:48Z</dcterms:created>
  <dcterms:modified xsi:type="dcterms:W3CDTF">2017-11-03T00:09:12Z</dcterms:modified>
</cp:coreProperties>
</file>